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10"/>
  </p:notesMasterIdLst>
  <p:sldIdLst>
    <p:sldId id="286" r:id="rId3"/>
    <p:sldId id="256" r:id="rId4"/>
    <p:sldId id="287" r:id="rId5"/>
    <p:sldId id="288" r:id="rId6"/>
    <p:sldId id="289" r:id="rId7"/>
    <p:sldId id="290" r:id="rId8"/>
    <p:sldId id="291" r:id="rId9"/>
  </p:sldIdLst>
  <p:sldSz cx="9144000" cy="6858000" type="screen4x3"/>
  <p:notesSz cx="6858000" cy="91440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16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45D3A-F66B-4706-9D8F-BE8B39EC6A3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E4EA2-CA64-4DFF-8522-85E574175D29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4000" b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Faculty of IT</a:t>
          </a:r>
          <a:endParaRPr lang="en-US" sz="4000" b="1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FB431C6-0F4A-4291-9B60-2AA0F3CA5DA9}" type="parTrans" cxnId="{3A9225C0-53F5-44B5-8813-9F5C1CED9B17}">
      <dgm:prSet/>
      <dgm:spPr/>
      <dgm:t>
        <a:bodyPr/>
        <a:lstStyle/>
        <a:p>
          <a:endParaRPr lang="en-US"/>
        </a:p>
      </dgm:t>
    </dgm:pt>
    <dgm:pt modelId="{AEDE12E6-DE26-4C2C-901F-16D50F6B74D3}" type="sibTrans" cxnId="{3A9225C0-53F5-44B5-8813-9F5C1CED9B17}">
      <dgm:prSet/>
      <dgm:spPr/>
      <dgm:t>
        <a:bodyPr/>
        <a:lstStyle/>
        <a:p>
          <a:endParaRPr lang="en-US"/>
        </a:p>
      </dgm:t>
    </dgm:pt>
    <dgm:pt modelId="{6BD107B3-0955-42D9-B0FA-18CDF5BA073D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smtClean="0">
              <a:latin typeface="Times New Roman" pitchFamily="18" charset="0"/>
              <a:cs typeface="Times New Roman" pitchFamily="18" charset="0"/>
            </a:rPr>
            <a:t>Computer and Science</a:t>
          </a:r>
          <a:endParaRPr lang="en-US" sz="3200" b="1">
            <a:latin typeface="Times New Roman" pitchFamily="18" charset="0"/>
            <a:cs typeface="Times New Roman" pitchFamily="18" charset="0"/>
          </a:endParaRPr>
        </a:p>
      </dgm:t>
    </dgm:pt>
    <dgm:pt modelId="{A7792836-4407-49F5-A6F3-DAAF220A112D}" type="parTrans" cxnId="{9A4247CD-A447-46F4-9DE4-90EC20642D6A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7C1FEBC3-9298-4AC8-90ED-38B9D6C3B2F3}" type="sibTrans" cxnId="{9A4247CD-A447-46F4-9DE4-90EC20642D6A}">
      <dgm:prSet/>
      <dgm:spPr/>
      <dgm:t>
        <a:bodyPr/>
        <a:lstStyle/>
        <a:p>
          <a:endParaRPr lang="en-US"/>
        </a:p>
      </dgm:t>
    </dgm:pt>
    <dgm:pt modelId="{2ACD3599-32EF-4EDA-8CBE-71B271E136A3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smtClean="0">
              <a:latin typeface="Times New Roman" pitchFamily="18" charset="0"/>
              <a:cs typeface="Times New Roman" pitchFamily="18" charset="0"/>
            </a:rPr>
            <a:t>Software</a:t>
          </a:r>
          <a:endParaRPr lang="en-US" sz="3200" b="1">
            <a:latin typeface="Times New Roman" pitchFamily="18" charset="0"/>
            <a:cs typeface="Times New Roman" pitchFamily="18" charset="0"/>
          </a:endParaRPr>
        </a:p>
      </dgm:t>
    </dgm:pt>
    <dgm:pt modelId="{653A9B6F-6F5D-4031-BCBD-BBFC8C414A13}" type="parTrans" cxnId="{426CEC6E-88B0-44EF-9CEA-41C3E9630326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7BBF5322-02A0-4078-80F7-0AA471E23701}" type="sibTrans" cxnId="{426CEC6E-88B0-44EF-9CEA-41C3E9630326}">
      <dgm:prSet/>
      <dgm:spPr/>
      <dgm:t>
        <a:bodyPr/>
        <a:lstStyle/>
        <a:p>
          <a:endParaRPr lang="en-US"/>
        </a:p>
      </dgm:t>
    </dgm:pt>
    <dgm:pt modelId="{54D8A31C-B4BC-439C-8DDC-1BA630709152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smtClean="0">
              <a:latin typeface="Times New Roman" pitchFamily="18" charset="0"/>
              <a:cs typeface="Times New Roman" pitchFamily="18" charset="0"/>
            </a:rPr>
            <a:t>Network</a:t>
          </a:r>
          <a:endParaRPr lang="en-US" sz="3200" b="1">
            <a:latin typeface="Times New Roman" pitchFamily="18" charset="0"/>
            <a:cs typeface="Times New Roman" pitchFamily="18" charset="0"/>
          </a:endParaRPr>
        </a:p>
      </dgm:t>
    </dgm:pt>
    <dgm:pt modelId="{19AD64F3-0863-4F4F-882D-A21447AF609D}" type="parTrans" cxnId="{3B1999D8-715D-4B08-BE8D-F9C6BF0B38ED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C2048AB3-163B-4C64-8042-CF1714046A01}" type="sibTrans" cxnId="{3B1999D8-715D-4B08-BE8D-F9C6BF0B38ED}">
      <dgm:prSet/>
      <dgm:spPr/>
      <dgm:t>
        <a:bodyPr/>
        <a:lstStyle/>
        <a:p>
          <a:endParaRPr lang="en-US"/>
        </a:p>
      </dgm:t>
    </dgm:pt>
    <dgm:pt modelId="{3296A40B-7E24-442A-851B-024F18AD2C03}" type="pres">
      <dgm:prSet presAssocID="{AD545D3A-F66B-4706-9D8F-BE8B39EC6A3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6F995DE-E141-4D7A-93F1-53E775EB9FDE}" type="pres">
      <dgm:prSet presAssocID="{EC8E4EA2-CA64-4DFF-8522-85E574175D29}" presName="hierRoot1" presStyleCnt="0">
        <dgm:presLayoutVars>
          <dgm:hierBranch val="init"/>
        </dgm:presLayoutVars>
      </dgm:prSet>
      <dgm:spPr/>
    </dgm:pt>
    <dgm:pt modelId="{06778897-96FC-4615-B210-8F3205BB4839}" type="pres">
      <dgm:prSet presAssocID="{EC8E4EA2-CA64-4DFF-8522-85E574175D29}" presName="rootComposite1" presStyleCnt="0"/>
      <dgm:spPr/>
    </dgm:pt>
    <dgm:pt modelId="{349088D5-3C04-4CE7-9C7B-CD696EF55EB3}" type="pres">
      <dgm:prSet presAssocID="{EC8E4EA2-CA64-4DFF-8522-85E574175D29}" presName="rootText1" presStyleLbl="node0" presStyleIdx="0" presStyleCnt="1" custScaleX="1250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7C7FF61-0E1E-4CCB-99DF-E45558BFB997}" type="pres">
      <dgm:prSet presAssocID="{EC8E4EA2-CA64-4DFF-8522-85E574175D2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F7F4C34A-FA20-46B4-A07C-50FEF1B29A11}" type="pres">
      <dgm:prSet presAssocID="{EC8E4EA2-CA64-4DFF-8522-85E574175D29}" presName="hierChild2" presStyleCnt="0"/>
      <dgm:spPr/>
    </dgm:pt>
    <dgm:pt modelId="{64323234-7961-4DB7-986F-4044C062DF26}" type="pres">
      <dgm:prSet presAssocID="{A7792836-4407-49F5-A6F3-DAAF220A112D}" presName="Name37" presStyleLbl="parChTrans1D2" presStyleIdx="0" presStyleCnt="3"/>
      <dgm:spPr/>
      <dgm:t>
        <a:bodyPr/>
        <a:lstStyle/>
        <a:p>
          <a:endParaRPr lang="en-US"/>
        </a:p>
      </dgm:t>
    </dgm:pt>
    <dgm:pt modelId="{5AF3C2A3-5904-4F97-B09E-FC7CEB58AEA7}" type="pres">
      <dgm:prSet presAssocID="{6BD107B3-0955-42D9-B0FA-18CDF5BA073D}" presName="hierRoot2" presStyleCnt="0">
        <dgm:presLayoutVars>
          <dgm:hierBranch val="init"/>
        </dgm:presLayoutVars>
      </dgm:prSet>
      <dgm:spPr/>
    </dgm:pt>
    <dgm:pt modelId="{916819B6-650D-406D-9660-FF4DBE6AA329}" type="pres">
      <dgm:prSet presAssocID="{6BD107B3-0955-42D9-B0FA-18CDF5BA073D}" presName="rootComposite" presStyleCnt="0"/>
      <dgm:spPr/>
    </dgm:pt>
    <dgm:pt modelId="{1C3F1CC7-867D-4D88-8AFF-BCF43FBA5CD0}" type="pres">
      <dgm:prSet presAssocID="{6BD107B3-0955-42D9-B0FA-18CDF5BA073D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EE4418-45B5-46B0-91B1-73D08C072BCD}" type="pres">
      <dgm:prSet presAssocID="{6BD107B3-0955-42D9-B0FA-18CDF5BA073D}" presName="rootConnector" presStyleLbl="node2" presStyleIdx="0" presStyleCnt="3"/>
      <dgm:spPr/>
      <dgm:t>
        <a:bodyPr/>
        <a:lstStyle/>
        <a:p>
          <a:endParaRPr lang="en-US"/>
        </a:p>
      </dgm:t>
    </dgm:pt>
    <dgm:pt modelId="{D82B7EFF-5295-4998-B259-90E95D26916A}" type="pres">
      <dgm:prSet presAssocID="{6BD107B3-0955-42D9-B0FA-18CDF5BA073D}" presName="hierChild4" presStyleCnt="0"/>
      <dgm:spPr/>
    </dgm:pt>
    <dgm:pt modelId="{8A827FB1-310E-4D7E-BC83-F4AE87583CAD}" type="pres">
      <dgm:prSet presAssocID="{6BD107B3-0955-42D9-B0FA-18CDF5BA073D}" presName="hierChild5" presStyleCnt="0"/>
      <dgm:spPr/>
    </dgm:pt>
    <dgm:pt modelId="{BE4EA04A-EB75-408B-8E94-049B75DB6F62}" type="pres">
      <dgm:prSet presAssocID="{653A9B6F-6F5D-4031-BCBD-BBFC8C414A13}" presName="Name37" presStyleLbl="parChTrans1D2" presStyleIdx="1" presStyleCnt="3"/>
      <dgm:spPr/>
      <dgm:t>
        <a:bodyPr/>
        <a:lstStyle/>
        <a:p>
          <a:endParaRPr lang="en-US"/>
        </a:p>
      </dgm:t>
    </dgm:pt>
    <dgm:pt modelId="{A4B7CC50-DC6D-4542-B8F3-23503222BA44}" type="pres">
      <dgm:prSet presAssocID="{2ACD3599-32EF-4EDA-8CBE-71B271E136A3}" presName="hierRoot2" presStyleCnt="0">
        <dgm:presLayoutVars>
          <dgm:hierBranch val="init"/>
        </dgm:presLayoutVars>
      </dgm:prSet>
      <dgm:spPr/>
    </dgm:pt>
    <dgm:pt modelId="{82FD1758-A919-4C8F-A450-40D773A62BE8}" type="pres">
      <dgm:prSet presAssocID="{2ACD3599-32EF-4EDA-8CBE-71B271E136A3}" presName="rootComposite" presStyleCnt="0"/>
      <dgm:spPr/>
    </dgm:pt>
    <dgm:pt modelId="{12770848-9152-42EF-9A1D-2D2B891EB101}" type="pres">
      <dgm:prSet presAssocID="{2ACD3599-32EF-4EDA-8CBE-71B271E136A3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653464B-F712-4B9A-8EF4-942A21629401}" type="pres">
      <dgm:prSet presAssocID="{2ACD3599-32EF-4EDA-8CBE-71B271E136A3}" presName="rootConnector" presStyleLbl="node2" presStyleIdx="1" presStyleCnt="3"/>
      <dgm:spPr/>
      <dgm:t>
        <a:bodyPr/>
        <a:lstStyle/>
        <a:p>
          <a:endParaRPr lang="en-US"/>
        </a:p>
      </dgm:t>
    </dgm:pt>
    <dgm:pt modelId="{6EB18360-B1E9-49B0-A80D-FCF4710073F4}" type="pres">
      <dgm:prSet presAssocID="{2ACD3599-32EF-4EDA-8CBE-71B271E136A3}" presName="hierChild4" presStyleCnt="0"/>
      <dgm:spPr/>
    </dgm:pt>
    <dgm:pt modelId="{9F884869-0B59-4DE1-881F-AE6548211CC9}" type="pres">
      <dgm:prSet presAssocID="{2ACD3599-32EF-4EDA-8CBE-71B271E136A3}" presName="hierChild5" presStyleCnt="0"/>
      <dgm:spPr/>
    </dgm:pt>
    <dgm:pt modelId="{84D60578-ADBF-4639-9930-465D36BD0748}" type="pres">
      <dgm:prSet presAssocID="{19AD64F3-0863-4F4F-882D-A21447AF609D}" presName="Name37" presStyleLbl="parChTrans1D2" presStyleIdx="2" presStyleCnt="3"/>
      <dgm:spPr/>
      <dgm:t>
        <a:bodyPr/>
        <a:lstStyle/>
        <a:p>
          <a:endParaRPr lang="en-US"/>
        </a:p>
      </dgm:t>
    </dgm:pt>
    <dgm:pt modelId="{216E0871-06C7-4406-9590-A79443BD3FB1}" type="pres">
      <dgm:prSet presAssocID="{54D8A31C-B4BC-439C-8DDC-1BA630709152}" presName="hierRoot2" presStyleCnt="0">
        <dgm:presLayoutVars>
          <dgm:hierBranch val="init"/>
        </dgm:presLayoutVars>
      </dgm:prSet>
      <dgm:spPr/>
    </dgm:pt>
    <dgm:pt modelId="{3D09E1C5-9E64-4637-AD6F-8EC6A404DCD1}" type="pres">
      <dgm:prSet presAssocID="{54D8A31C-B4BC-439C-8DDC-1BA630709152}" presName="rootComposite" presStyleCnt="0"/>
      <dgm:spPr/>
    </dgm:pt>
    <dgm:pt modelId="{BFEDB807-FF81-4210-A198-8634C3989909}" type="pres">
      <dgm:prSet presAssocID="{54D8A31C-B4BC-439C-8DDC-1BA630709152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D3892C-0765-401E-9B4F-B5B1AE7B95F1}" type="pres">
      <dgm:prSet presAssocID="{54D8A31C-B4BC-439C-8DDC-1BA630709152}" presName="rootConnector" presStyleLbl="node2" presStyleIdx="2" presStyleCnt="3"/>
      <dgm:spPr/>
      <dgm:t>
        <a:bodyPr/>
        <a:lstStyle/>
        <a:p>
          <a:endParaRPr lang="en-US"/>
        </a:p>
      </dgm:t>
    </dgm:pt>
    <dgm:pt modelId="{396D1DF5-9F56-462D-9A2B-3036ED8A2EF7}" type="pres">
      <dgm:prSet presAssocID="{54D8A31C-B4BC-439C-8DDC-1BA630709152}" presName="hierChild4" presStyleCnt="0"/>
      <dgm:spPr/>
    </dgm:pt>
    <dgm:pt modelId="{0572F975-8FD1-4190-B732-7D09C565EA9C}" type="pres">
      <dgm:prSet presAssocID="{54D8A31C-B4BC-439C-8DDC-1BA630709152}" presName="hierChild5" presStyleCnt="0"/>
      <dgm:spPr/>
    </dgm:pt>
    <dgm:pt modelId="{7FC3435A-9CED-4111-815B-2A005FC35A0E}" type="pres">
      <dgm:prSet presAssocID="{EC8E4EA2-CA64-4DFF-8522-85E574175D29}" presName="hierChild3" presStyleCnt="0"/>
      <dgm:spPr/>
    </dgm:pt>
  </dgm:ptLst>
  <dgm:cxnLst>
    <dgm:cxn modelId="{E91F429A-5564-4D14-BE62-50DC721B1EB6}" type="presOf" srcId="{6BD107B3-0955-42D9-B0FA-18CDF5BA073D}" destId="{9AEE4418-45B5-46B0-91B1-73D08C072BCD}" srcOrd="1" destOrd="0" presId="urn:microsoft.com/office/officeart/2005/8/layout/orgChart1"/>
    <dgm:cxn modelId="{8E111425-083D-49E6-9D05-6FE76B6A2F1A}" type="presOf" srcId="{A7792836-4407-49F5-A6F3-DAAF220A112D}" destId="{64323234-7961-4DB7-986F-4044C062DF26}" srcOrd="0" destOrd="0" presId="urn:microsoft.com/office/officeart/2005/8/layout/orgChart1"/>
    <dgm:cxn modelId="{9E564014-D3F5-48A4-9B20-5B16F6FD2988}" type="presOf" srcId="{EC8E4EA2-CA64-4DFF-8522-85E574175D29}" destId="{07C7FF61-0E1E-4CCB-99DF-E45558BFB997}" srcOrd="1" destOrd="0" presId="urn:microsoft.com/office/officeart/2005/8/layout/orgChart1"/>
    <dgm:cxn modelId="{9DCCDEC8-8888-419E-9B24-0CDC92DFACCD}" type="presOf" srcId="{54D8A31C-B4BC-439C-8DDC-1BA630709152}" destId="{21D3892C-0765-401E-9B4F-B5B1AE7B95F1}" srcOrd="1" destOrd="0" presId="urn:microsoft.com/office/officeart/2005/8/layout/orgChart1"/>
    <dgm:cxn modelId="{96183FF7-DEB6-4058-8D57-585767B7671C}" type="presOf" srcId="{653A9B6F-6F5D-4031-BCBD-BBFC8C414A13}" destId="{BE4EA04A-EB75-408B-8E94-049B75DB6F62}" srcOrd="0" destOrd="0" presId="urn:microsoft.com/office/officeart/2005/8/layout/orgChart1"/>
    <dgm:cxn modelId="{3B1999D8-715D-4B08-BE8D-F9C6BF0B38ED}" srcId="{EC8E4EA2-CA64-4DFF-8522-85E574175D29}" destId="{54D8A31C-B4BC-439C-8DDC-1BA630709152}" srcOrd="2" destOrd="0" parTransId="{19AD64F3-0863-4F4F-882D-A21447AF609D}" sibTransId="{C2048AB3-163B-4C64-8042-CF1714046A01}"/>
    <dgm:cxn modelId="{6D8E74A4-1B54-4E1F-9882-DA6C47D67424}" type="presOf" srcId="{54D8A31C-B4BC-439C-8DDC-1BA630709152}" destId="{BFEDB807-FF81-4210-A198-8634C3989909}" srcOrd="0" destOrd="0" presId="urn:microsoft.com/office/officeart/2005/8/layout/orgChart1"/>
    <dgm:cxn modelId="{426CEC6E-88B0-44EF-9CEA-41C3E9630326}" srcId="{EC8E4EA2-CA64-4DFF-8522-85E574175D29}" destId="{2ACD3599-32EF-4EDA-8CBE-71B271E136A3}" srcOrd="1" destOrd="0" parTransId="{653A9B6F-6F5D-4031-BCBD-BBFC8C414A13}" sibTransId="{7BBF5322-02A0-4078-80F7-0AA471E23701}"/>
    <dgm:cxn modelId="{3A9225C0-53F5-44B5-8813-9F5C1CED9B17}" srcId="{AD545D3A-F66B-4706-9D8F-BE8B39EC6A3A}" destId="{EC8E4EA2-CA64-4DFF-8522-85E574175D29}" srcOrd="0" destOrd="0" parTransId="{7FB431C6-0F4A-4291-9B60-2AA0F3CA5DA9}" sibTransId="{AEDE12E6-DE26-4C2C-901F-16D50F6B74D3}"/>
    <dgm:cxn modelId="{D7E72F0B-8CA6-4AFA-AAC1-EF7BE44569F9}" type="presOf" srcId="{2ACD3599-32EF-4EDA-8CBE-71B271E136A3}" destId="{12770848-9152-42EF-9A1D-2D2B891EB101}" srcOrd="0" destOrd="0" presId="urn:microsoft.com/office/officeart/2005/8/layout/orgChart1"/>
    <dgm:cxn modelId="{1FED08CA-E348-4336-954D-A74B4D2D68EC}" type="presOf" srcId="{EC8E4EA2-CA64-4DFF-8522-85E574175D29}" destId="{349088D5-3C04-4CE7-9C7B-CD696EF55EB3}" srcOrd="0" destOrd="0" presId="urn:microsoft.com/office/officeart/2005/8/layout/orgChart1"/>
    <dgm:cxn modelId="{C3160861-0F21-47EA-AE07-4516AC415048}" type="presOf" srcId="{6BD107B3-0955-42D9-B0FA-18CDF5BA073D}" destId="{1C3F1CC7-867D-4D88-8AFF-BCF43FBA5CD0}" srcOrd="0" destOrd="0" presId="urn:microsoft.com/office/officeart/2005/8/layout/orgChart1"/>
    <dgm:cxn modelId="{38862898-7600-4933-81E9-DCB083165835}" type="presOf" srcId="{19AD64F3-0863-4F4F-882D-A21447AF609D}" destId="{84D60578-ADBF-4639-9930-465D36BD0748}" srcOrd="0" destOrd="0" presId="urn:microsoft.com/office/officeart/2005/8/layout/orgChart1"/>
    <dgm:cxn modelId="{251F80CC-9C0E-4659-97CC-63B4B1B37126}" type="presOf" srcId="{AD545D3A-F66B-4706-9D8F-BE8B39EC6A3A}" destId="{3296A40B-7E24-442A-851B-024F18AD2C03}" srcOrd="0" destOrd="0" presId="urn:microsoft.com/office/officeart/2005/8/layout/orgChart1"/>
    <dgm:cxn modelId="{6425216E-311E-464D-AFBD-2D20184BDE12}" type="presOf" srcId="{2ACD3599-32EF-4EDA-8CBE-71B271E136A3}" destId="{F653464B-F712-4B9A-8EF4-942A21629401}" srcOrd="1" destOrd="0" presId="urn:microsoft.com/office/officeart/2005/8/layout/orgChart1"/>
    <dgm:cxn modelId="{9A4247CD-A447-46F4-9DE4-90EC20642D6A}" srcId="{EC8E4EA2-CA64-4DFF-8522-85E574175D29}" destId="{6BD107B3-0955-42D9-B0FA-18CDF5BA073D}" srcOrd="0" destOrd="0" parTransId="{A7792836-4407-49F5-A6F3-DAAF220A112D}" sibTransId="{7C1FEBC3-9298-4AC8-90ED-38B9D6C3B2F3}"/>
    <dgm:cxn modelId="{047B0268-2421-4E10-9846-CD58237747E5}" type="presParOf" srcId="{3296A40B-7E24-442A-851B-024F18AD2C03}" destId="{86F995DE-E141-4D7A-93F1-53E775EB9FDE}" srcOrd="0" destOrd="0" presId="urn:microsoft.com/office/officeart/2005/8/layout/orgChart1"/>
    <dgm:cxn modelId="{E6B86F3E-DECA-4502-8768-4CDFEB9097F7}" type="presParOf" srcId="{86F995DE-E141-4D7A-93F1-53E775EB9FDE}" destId="{06778897-96FC-4615-B210-8F3205BB4839}" srcOrd="0" destOrd="0" presId="urn:microsoft.com/office/officeart/2005/8/layout/orgChart1"/>
    <dgm:cxn modelId="{94BFEACE-E4D5-470C-8E49-28AC73B45F51}" type="presParOf" srcId="{06778897-96FC-4615-B210-8F3205BB4839}" destId="{349088D5-3C04-4CE7-9C7B-CD696EF55EB3}" srcOrd="0" destOrd="0" presId="urn:microsoft.com/office/officeart/2005/8/layout/orgChart1"/>
    <dgm:cxn modelId="{98169836-7093-4458-B365-974210AB518A}" type="presParOf" srcId="{06778897-96FC-4615-B210-8F3205BB4839}" destId="{07C7FF61-0E1E-4CCB-99DF-E45558BFB997}" srcOrd="1" destOrd="0" presId="urn:microsoft.com/office/officeart/2005/8/layout/orgChart1"/>
    <dgm:cxn modelId="{BE264D3A-C9BD-4CD5-BD1C-6AFC0B3EFBED}" type="presParOf" srcId="{86F995DE-E141-4D7A-93F1-53E775EB9FDE}" destId="{F7F4C34A-FA20-46B4-A07C-50FEF1B29A11}" srcOrd="1" destOrd="0" presId="urn:microsoft.com/office/officeart/2005/8/layout/orgChart1"/>
    <dgm:cxn modelId="{CF4766B2-B1AD-4010-95BA-BCA463614BDD}" type="presParOf" srcId="{F7F4C34A-FA20-46B4-A07C-50FEF1B29A11}" destId="{64323234-7961-4DB7-986F-4044C062DF26}" srcOrd="0" destOrd="0" presId="urn:microsoft.com/office/officeart/2005/8/layout/orgChart1"/>
    <dgm:cxn modelId="{7A1763F5-039C-40CA-BA2B-AE3173A8B430}" type="presParOf" srcId="{F7F4C34A-FA20-46B4-A07C-50FEF1B29A11}" destId="{5AF3C2A3-5904-4F97-B09E-FC7CEB58AEA7}" srcOrd="1" destOrd="0" presId="urn:microsoft.com/office/officeart/2005/8/layout/orgChart1"/>
    <dgm:cxn modelId="{80E71505-826B-4F1B-BE99-15B73EF8211C}" type="presParOf" srcId="{5AF3C2A3-5904-4F97-B09E-FC7CEB58AEA7}" destId="{916819B6-650D-406D-9660-FF4DBE6AA329}" srcOrd="0" destOrd="0" presId="urn:microsoft.com/office/officeart/2005/8/layout/orgChart1"/>
    <dgm:cxn modelId="{6DCD5C62-C16B-4357-9B10-FE33F2BA5A95}" type="presParOf" srcId="{916819B6-650D-406D-9660-FF4DBE6AA329}" destId="{1C3F1CC7-867D-4D88-8AFF-BCF43FBA5CD0}" srcOrd="0" destOrd="0" presId="urn:microsoft.com/office/officeart/2005/8/layout/orgChart1"/>
    <dgm:cxn modelId="{40E27305-3B84-4634-996B-AC93E5BD1DEE}" type="presParOf" srcId="{916819B6-650D-406D-9660-FF4DBE6AA329}" destId="{9AEE4418-45B5-46B0-91B1-73D08C072BCD}" srcOrd="1" destOrd="0" presId="urn:microsoft.com/office/officeart/2005/8/layout/orgChart1"/>
    <dgm:cxn modelId="{E3C42621-8D54-4492-A4ED-C5F27A5F38C2}" type="presParOf" srcId="{5AF3C2A3-5904-4F97-B09E-FC7CEB58AEA7}" destId="{D82B7EFF-5295-4998-B259-90E95D26916A}" srcOrd="1" destOrd="0" presId="urn:microsoft.com/office/officeart/2005/8/layout/orgChart1"/>
    <dgm:cxn modelId="{196E6F5A-6AFB-4B38-9883-6066BA873D80}" type="presParOf" srcId="{5AF3C2A3-5904-4F97-B09E-FC7CEB58AEA7}" destId="{8A827FB1-310E-4D7E-BC83-F4AE87583CAD}" srcOrd="2" destOrd="0" presId="urn:microsoft.com/office/officeart/2005/8/layout/orgChart1"/>
    <dgm:cxn modelId="{D45AA3AF-BB80-4B07-B61A-6775B915ED69}" type="presParOf" srcId="{F7F4C34A-FA20-46B4-A07C-50FEF1B29A11}" destId="{BE4EA04A-EB75-408B-8E94-049B75DB6F62}" srcOrd="2" destOrd="0" presId="urn:microsoft.com/office/officeart/2005/8/layout/orgChart1"/>
    <dgm:cxn modelId="{E013DAC2-F4A1-44C2-9FFC-E4D5B31AF53C}" type="presParOf" srcId="{F7F4C34A-FA20-46B4-A07C-50FEF1B29A11}" destId="{A4B7CC50-DC6D-4542-B8F3-23503222BA44}" srcOrd="3" destOrd="0" presId="urn:microsoft.com/office/officeart/2005/8/layout/orgChart1"/>
    <dgm:cxn modelId="{BEB119D1-8452-4021-B753-8035CAADD996}" type="presParOf" srcId="{A4B7CC50-DC6D-4542-B8F3-23503222BA44}" destId="{82FD1758-A919-4C8F-A450-40D773A62BE8}" srcOrd="0" destOrd="0" presId="urn:microsoft.com/office/officeart/2005/8/layout/orgChart1"/>
    <dgm:cxn modelId="{74FFA968-93FB-423D-97F2-41D49F3B40EC}" type="presParOf" srcId="{82FD1758-A919-4C8F-A450-40D773A62BE8}" destId="{12770848-9152-42EF-9A1D-2D2B891EB101}" srcOrd="0" destOrd="0" presId="urn:microsoft.com/office/officeart/2005/8/layout/orgChart1"/>
    <dgm:cxn modelId="{87840EDF-DDA7-4E68-9A3C-E2228FAE87AA}" type="presParOf" srcId="{82FD1758-A919-4C8F-A450-40D773A62BE8}" destId="{F653464B-F712-4B9A-8EF4-942A21629401}" srcOrd="1" destOrd="0" presId="urn:microsoft.com/office/officeart/2005/8/layout/orgChart1"/>
    <dgm:cxn modelId="{1DCD55C4-7F1D-4B0E-B273-547FB1FAE175}" type="presParOf" srcId="{A4B7CC50-DC6D-4542-B8F3-23503222BA44}" destId="{6EB18360-B1E9-49B0-A80D-FCF4710073F4}" srcOrd="1" destOrd="0" presId="urn:microsoft.com/office/officeart/2005/8/layout/orgChart1"/>
    <dgm:cxn modelId="{9FF94D64-0CBA-4064-9AC3-0C55C946F5FB}" type="presParOf" srcId="{A4B7CC50-DC6D-4542-B8F3-23503222BA44}" destId="{9F884869-0B59-4DE1-881F-AE6548211CC9}" srcOrd="2" destOrd="0" presId="urn:microsoft.com/office/officeart/2005/8/layout/orgChart1"/>
    <dgm:cxn modelId="{11B2E4F9-024B-4931-BAB6-8C05F1BD76EA}" type="presParOf" srcId="{F7F4C34A-FA20-46B4-A07C-50FEF1B29A11}" destId="{84D60578-ADBF-4639-9930-465D36BD0748}" srcOrd="4" destOrd="0" presId="urn:microsoft.com/office/officeart/2005/8/layout/orgChart1"/>
    <dgm:cxn modelId="{122AE0AC-83CB-4949-B4E3-04D555D94C2F}" type="presParOf" srcId="{F7F4C34A-FA20-46B4-A07C-50FEF1B29A11}" destId="{216E0871-06C7-4406-9590-A79443BD3FB1}" srcOrd="5" destOrd="0" presId="urn:microsoft.com/office/officeart/2005/8/layout/orgChart1"/>
    <dgm:cxn modelId="{76FF6D9A-6004-4BA9-98B9-FB8E1E58176C}" type="presParOf" srcId="{216E0871-06C7-4406-9590-A79443BD3FB1}" destId="{3D09E1C5-9E64-4637-AD6F-8EC6A404DCD1}" srcOrd="0" destOrd="0" presId="urn:microsoft.com/office/officeart/2005/8/layout/orgChart1"/>
    <dgm:cxn modelId="{18F3557A-704A-4B59-9076-B4745C901B5E}" type="presParOf" srcId="{3D09E1C5-9E64-4637-AD6F-8EC6A404DCD1}" destId="{BFEDB807-FF81-4210-A198-8634C3989909}" srcOrd="0" destOrd="0" presId="urn:microsoft.com/office/officeart/2005/8/layout/orgChart1"/>
    <dgm:cxn modelId="{1F41EDBC-4506-4584-8189-076DE0CE5F82}" type="presParOf" srcId="{3D09E1C5-9E64-4637-AD6F-8EC6A404DCD1}" destId="{21D3892C-0765-401E-9B4F-B5B1AE7B95F1}" srcOrd="1" destOrd="0" presId="urn:microsoft.com/office/officeart/2005/8/layout/orgChart1"/>
    <dgm:cxn modelId="{B250E443-726D-4AED-95AE-4668ADB3F3E3}" type="presParOf" srcId="{216E0871-06C7-4406-9590-A79443BD3FB1}" destId="{396D1DF5-9F56-462D-9A2B-3036ED8A2EF7}" srcOrd="1" destOrd="0" presId="urn:microsoft.com/office/officeart/2005/8/layout/orgChart1"/>
    <dgm:cxn modelId="{E3EAD9D7-43DD-4601-A0C6-76D7C0FD51E7}" type="presParOf" srcId="{216E0871-06C7-4406-9590-A79443BD3FB1}" destId="{0572F975-8FD1-4190-B732-7D09C565EA9C}" srcOrd="2" destOrd="0" presId="urn:microsoft.com/office/officeart/2005/8/layout/orgChart1"/>
    <dgm:cxn modelId="{F7277151-639E-4280-B13F-BABB15217480}" type="presParOf" srcId="{86F995DE-E141-4D7A-93F1-53E775EB9FDE}" destId="{7FC3435A-9CED-4111-815B-2A005FC35A0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60578-ADBF-4639-9930-465D36BD0748}">
      <dsp:nvSpPr>
        <dsp:cNvPr id="0" name=""/>
        <dsp:cNvSpPr/>
      </dsp:nvSpPr>
      <dsp:spPr>
        <a:xfrm>
          <a:off x="3961606" y="1965782"/>
          <a:ext cx="2802865" cy="4864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223"/>
              </a:lnTo>
              <a:lnTo>
                <a:pt x="2802865" y="243223"/>
              </a:lnTo>
              <a:lnTo>
                <a:pt x="2802865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4EA04A-EB75-408B-8E94-049B75DB6F62}">
      <dsp:nvSpPr>
        <dsp:cNvPr id="0" name=""/>
        <dsp:cNvSpPr/>
      </dsp:nvSpPr>
      <dsp:spPr>
        <a:xfrm>
          <a:off x="3915886" y="1965782"/>
          <a:ext cx="91440" cy="4864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323234-7961-4DB7-986F-4044C062DF26}">
      <dsp:nvSpPr>
        <dsp:cNvPr id="0" name=""/>
        <dsp:cNvSpPr/>
      </dsp:nvSpPr>
      <dsp:spPr>
        <a:xfrm>
          <a:off x="1158740" y="1965782"/>
          <a:ext cx="2802865" cy="486447"/>
        </a:xfrm>
        <a:custGeom>
          <a:avLst/>
          <a:gdLst/>
          <a:ahLst/>
          <a:cxnLst/>
          <a:rect l="0" t="0" r="0" b="0"/>
          <a:pathLst>
            <a:path>
              <a:moveTo>
                <a:pt x="2802865" y="0"/>
              </a:moveTo>
              <a:lnTo>
                <a:pt x="2802865" y="243223"/>
              </a:lnTo>
              <a:lnTo>
                <a:pt x="0" y="243223"/>
              </a:lnTo>
              <a:lnTo>
                <a:pt x="0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088D5-3C04-4CE7-9C7B-CD696EF55EB3}">
      <dsp:nvSpPr>
        <dsp:cNvPr id="0" name=""/>
        <dsp:cNvSpPr/>
      </dsp:nvSpPr>
      <dsp:spPr>
        <a:xfrm>
          <a:off x="2513011" y="807573"/>
          <a:ext cx="2897190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Faculty of IT</a:t>
          </a:r>
          <a:endParaRPr lang="en-US" sz="4000" b="1" kern="120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13011" y="807573"/>
        <a:ext cx="2897190" cy="1158208"/>
      </dsp:txXfrm>
    </dsp:sp>
    <dsp:sp modelId="{1C3F1CC7-867D-4D88-8AFF-BCF43FBA5CD0}">
      <dsp:nvSpPr>
        <dsp:cNvPr id="0" name=""/>
        <dsp:cNvSpPr/>
      </dsp:nvSpPr>
      <dsp:spPr>
        <a:xfrm>
          <a:off x="531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Times New Roman" pitchFamily="18" charset="0"/>
              <a:cs typeface="Times New Roman" pitchFamily="18" charset="0"/>
            </a:rPr>
            <a:t>Computer and Science</a:t>
          </a:r>
          <a:endParaRPr lang="en-US" sz="3200" b="1" kern="1200">
            <a:latin typeface="Times New Roman" pitchFamily="18" charset="0"/>
            <a:cs typeface="Times New Roman" pitchFamily="18" charset="0"/>
          </a:endParaRPr>
        </a:p>
      </dsp:txBody>
      <dsp:txXfrm>
        <a:off x="531" y="2452230"/>
        <a:ext cx="2316417" cy="1158208"/>
      </dsp:txXfrm>
    </dsp:sp>
    <dsp:sp modelId="{12770848-9152-42EF-9A1D-2D2B891EB101}">
      <dsp:nvSpPr>
        <dsp:cNvPr id="0" name=""/>
        <dsp:cNvSpPr/>
      </dsp:nvSpPr>
      <dsp:spPr>
        <a:xfrm>
          <a:off x="2803397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Times New Roman" pitchFamily="18" charset="0"/>
              <a:cs typeface="Times New Roman" pitchFamily="18" charset="0"/>
            </a:rPr>
            <a:t>Software</a:t>
          </a:r>
          <a:endParaRPr lang="en-US" sz="3200" b="1" kern="1200">
            <a:latin typeface="Times New Roman" pitchFamily="18" charset="0"/>
            <a:cs typeface="Times New Roman" pitchFamily="18" charset="0"/>
          </a:endParaRPr>
        </a:p>
      </dsp:txBody>
      <dsp:txXfrm>
        <a:off x="2803397" y="2452230"/>
        <a:ext cx="2316417" cy="1158208"/>
      </dsp:txXfrm>
    </dsp:sp>
    <dsp:sp modelId="{BFEDB807-FF81-4210-A198-8634C3989909}">
      <dsp:nvSpPr>
        <dsp:cNvPr id="0" name=""/>
        <dsp:cNvSpPr/>
      </dsp:nvSpPr>
      <dsp:spPr>
        <a:xfrm>
          <a:off x="5606263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Times New Roman" pitchFamily="18" charset="0"/>
              <a:cs typeface="Times New Roman" pitchFamily="18" charset="0"/>
            </a:rPr>
            <a:t>Network</a:t>
          </a:r>
          <a:endParaRPr lang="en-US" sz="3200" b="1" kern="1200">
            <a:latin typeface="Times New Roman" pitchFamily="18" charset="0"/>
            <a:cs typeface="Times New Roman" pitchFamily="18" charset="0"/>
          </a:endParaRPr>
        </a:p>
      </dsp:txBody>
      <dsp:txXfrm>
        <a:off x="5606263" y="2452230"/>
        <a:ext cx="2316417" cy="11582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96702A23-80EE-4E6B-8EBD-84161DC717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286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E9F4DD-23F2-409D-A3B3-283474820CC8}" type="slidenum">
              <a:rPr lang="en-US"/>
              <a:pPr/>
              <a:t>2</a:t>
            </a:fld>
            <a:endParaRPr lang="en-US"/>
          </a:p>
        </p:txBody>
      </p:sp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18" name="Text Box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Last updated March 9</a:t>
            </a:r>
            <a:r>
              <a:rPr lang="en-US" baseline="30000">
                <a:latin typeface="Arial" charset="0"/>
              </a:rPr>
              <a:t>th</a:t>
            </a:r>
            <a:r>
              <a:rPr lang="en-US">
                <a:latin typeface="Arial" charset="0"/>
              </a:rPr>
              <a:t> 2006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Created Spring 2003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Author: J. Maletic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endParaRPr lang="en-US">
              <a:latin typeface="Arial" charset="0"/>
            </a:endParaRP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General overview of Computer Science Undergraduate Program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B4F084C-FB0E-40DA-840A-265E1431D6B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802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659BD84-2CBD-4D24-ABD7-C1C4B7E92F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57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01E74F0-FE45-4CD4-A4D0-94F7A492202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954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4613" cy="4418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3886200" cy="4418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3182A20-0C49-4D6C-A787-78A4B15C63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41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97977C9-9C38-4292-BF67-C19480F46C6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076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67AA4EE-EA28-4EB8-BD3A-171C74A4A3E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57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395C1A-3E25-4AB4-8B9B-8E10176C5A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331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19DC9B4-3979-4CBA-80AA-C1B520620B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61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FBA4F7A-99EA-44F0-8A06-1B93184F4E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07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A57414-E9E9-440F-B2F2-62781C0C505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14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8425" y="228600"/>
            <a:ext cx="2084388" cy="57896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0762" cy="57896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104BCE6-77EB-4C9B-B8C1-05040989B9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079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30EE0DA-075B-407B-846B-A01F1C01272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919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6F3F578-F9A2-4B6C-924F-0BDE3108684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727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0473669-5F12-415D-99C8-5024BC3CAAE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264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A936D34-1BCE-4E65-8837-CAE50E9B6CA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813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D3D2791-226F-4C1F-86C8-FB589194B07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765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CE76E45-D639-440D-B061-D51BAE6E032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804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CCE183-D1EC-491A-A544-952FA973C6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2779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5CE0357-B3EA-4A81-A493-A089F55C8FE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151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503D86B-97D3-4A8D-B660-DF6C7E4BFA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56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031C2A8-2F01-49D4-99A9-744B3105CF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0452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2250" y="1427163"/>
            <a:ext cx="2112963" cy="470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427163"/>
            <a:ext cx="6191250" cy="4702175"/>
          </a:xfrm>
        </p:spPr>
        <p:txBody>
          <a:bodyPr vert="eaVert"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98D9726-175C-4884-9E6C-2EA18FE96B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824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427163"/>
            <a:ext cx="8075613" cy="1608137"/>
          </a:xfrm>
        </p:spPr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457200" y="6248400"/>
            <a:ext cx="2132013" cy="4699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124200" y="6253163"/>
            <a:ext cx="2894013" cy="4556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6553200" y="6248400"/>
            <a:ext cx="2132013" cy="469900"/>
          </a:xfrm>
        </p:spPr>
        <p:txBody>
          <a:bodyPr/>
          <a:lstStyle>
            <a:lvl1pPr>
              <a:defRPr/>
            </a:lvl1pPr>
          </a:lstStyle>
          <a:p>
            <a:fld id="{E9BC84EE-A4EA-40C6-A30A-6467B043DB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033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5" name="Group 1"/>
          <p:cNvGrpSpPr>
            <a:grpSpLocks/>
          </p:cNvGrpSpPr>
          <p:nvPr/>
        </p:nvGrpSpPr>
        <p:grpSpPr bwMode="auto">
          <a:xfrm>
            <a:off x="0" y="152400"/>
            <a:ext cx="8685213" cy="6094413"/>
            <a:chOff x="0" y="96"/>
            <a:chExt cx="5471" cy="3839"/>
          </a:xfrm>
        </p:grpSpPr>
        <p:sp>
          <p:nvSpPr>
            <p:cNvPr id="1026" name="AutoShape 2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76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7" name="AutoShape 3"/>
            <p:cNvSpPr>
              <a:spLocks noChangeArrowheads="1"/>
            </p:cNvSpPr>
            <p:nvPr/>
          </p:nvSpPr>
          <p:spPr bwMode="auto">
            <a:xfrm>
              <a:off x="0" y="96"/>
              <a:ext cx="5376" cy="768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6500 w 1000"/>
                <a:gd name="T3" fmla="*/ 0 h 1000"/>
                <a:gd name="T4" fmla="*/ 7000 w 1000"/>
                <a:gd name="T5" fmla="*/ 500 h 1000"/>
                <a:gd name="T6" fmla="*/ 6500 w 1000"/>
                <a:gd name="T7" fmla="*/ 1000 h 1000"/>
                <a:gd name="T8" fmla="*/ 0 w 1000"/>
                <a:gd name="T9" fmla="*/ 1000 h 1000"/>
                <a:gd name="T10" fmla="*/ 0 w 1000"/>
                <a:gd name="T11" fmla="*/ 0 h 1000"/>
                <a:gd name="T12" fmla="*/ G4 w 1000"/>
                <a:gd name="T13" fmla="*/ G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000" h="1000">
                  <a:moveTo>
                    <a:pt x="0" y="0"/>
                  </a:moveTo>
                  <a:lnTo>
                    <a:pt x="6500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8" name="Line 4"/>
            <p:cNvSpPr>
              <a:spLocks noChangeShapeType="1"/>
            </p:cNvSpPr>
            <p:nvPr/>
          </p:nvSpPr>
          <p:spPr bwMode="auto">
            <a:xfrm>
              <a:off x="0" y="768"/>
              <a:ext cx="5088" cy="1"/>
            </a:xfrm>
            <a:prstGeom prst="line">
              <a:avLst/>
            </a:prstGeom>
            <a:noFill/>
            <a:ln w="38160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3700" cy="91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3213" cy="441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Font typeface="Arial Blac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54F9C1DD-A006-4AEF-AF1D-6C723148E6E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Cambria" pitchFamily="18" charset="0"/>
          <a:ea typeface="+mj-ea"/>
          <a:cs typeface="Times New Roman" pitchFamily="18" charset="0"/>
        </a:defRPr>
      </a:lvl1pPr>
      <a:lvl2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2pPr>
      <a:lvl3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3pPr>
      <a:lvl4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4pPr>
      <a:lvl5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9pPr>
    </p:titleStyle>
    <p:bodyStyle>
      <a:lvl1pPr marL="341313" indent="-341313" algn="l" defTabSz="457200" rtl="0" fontAlgn="base">
        <a:spcBef>
          <a:spcPts val="800"/>
        </a:spcBef>
        <a:spcAft>
          <a:spcPct val="0"/>
        </a:spcAft>
        <a:buClr>
          <a:srgbClr val="996666"/>
        </a:buClr>
        <a:buSzPct val="80000"/>
        <a:buFont typeface="Wingdings" pitchFamily="2" charset="2"/>
        <a:buChar char=""/>
        <a:defRPr sz="3200">
          <a:solidFill>
            <a:srgbClr val="000000"/>
          </a:solidFill>
          <a:latin typeface="Cambria" pitchFamily="18" charset="0"/>
          <a:ea typeface="+mn-ea"/>
          <a:cs typeface="Times New Roman" pitchFamily="18" charset="0"/>
        </a:defRPr>
      </a:lvl1pPr>
      <a:lvl2pPr marL="741363" indent="-284163" algn="l" defTabSz="457200" rtl="0" fontAlgn="base">
        <a:spcBef>
          <a:spcPts val="700"/>
        </a:spcBef>
        <a:spcAft>
          <a:spcPct val="0"/>
        </a:spcAft>
        <a:buClr>
          <a:srgbClr val="CC9900"/>
        </a:buClr>
        <a:buSzPct val="70000"/>
        <a:buFont typeface="Wingdings" pitchFamily="2" charset="2"/>
        <a:buChar char=""/>
        <a:defRPr sz="2800">
          <a:solidFill>
            <a:srgbClr val="000000"/>
          </a:solidFill>
          <a:latin typeface="Cambria" pitchFamily="18" charset="0"/>
          <a:cs typeface="Times New Roman" pitchFamily="18" charset="0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65000"/>
        <a:buFont typeface="Wingdings" pitchFamily="2" charset="2"/>
        <a:buChar char=""/>
        <a:defRPr sz="2400">
          <a:solidFill>
            <a:srgbClr val="000000"/>
          </a:solidFill>
          <a:latin typeface="Cambria" pitchFamily="18" charset="0"/>
          <a:cs typeface="Times New Roman" pitchFamily="18" charset="0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6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9" name="Group 1"/>
          <p:cNvGrpSpPr>
            <a:grpSpLocks/>
          </p:cNvGrpSpPr>
          <p:nvPr/>
        </p:nvGrpSpPr>
        <p:grpSpPr bwMode="auto">
          <a:xfrm>
            <a:off x="0" y="927100"/>
            <a:ext cx="8990013" cy="4494213"/>
            <a:chOff x="0" y="584"/>
            <a:chExt cx="5663" cy="2831"/>
          </a:xfrm>
        </p:grpSpPr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76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144" y="584"/>
              <a:ext cx="4512" cy="624"/>
            </a:xfrm>
            <a:prstGeom prst="rect">
              <a:avLst/>
            </a:prstGeom>
            <a:solidFill>
              <a:srgbClr val="FFFFFF"/>
            </a:solidFill>
            <a:ln w="5724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2" name="AutoShape 4"/>
            <p:cNvSpPr>
              <a:spLocks noChangeArrowheads="1"/>
            </p:cNvSpPr>
            <p:nvPr/>
          </p:nvSpPr>
          <p:spPr bwMode="auto">
            <a:xfrm>
              <a:off x="0" y="872"/>
              <a:ext cx="5664" cy="1152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4417 w 1000"/>
                <a:gd name="T3" fmla="*/ 0 h 1000"/>
                <a:gd name="T4" fmla="*/ 4917 w 1000"/>
                <a:gd name="T5" fmla="*/ 500 h 1000"/>
                <a:gd name="T6" fmla="*/ 4417 w 1000"/>
                <a:gd name="T7" fmla="*/ 1000 h 1000"/>
                <a:gd name="T8" fmla="*/ 0 w 1000"/>
                <a:gd name="T9" fmla="*/ 1000 h 1000"/>
                <a:gd name="T10" fmla="*/ 0 w 1000"/>
                <a:gd name="T11" fmla="*/ 0 h 1000"/>
                <a:gd name="T12" fmla="*/ G4 w 1000"/>
                <a:gd name="T13" fmla="*/ G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917" h="1000">
                  <a:moveTo>
                    <a:pt x="0" y="0"/>
                  </a:moveTo>
                  <a:lnTo>
                    <a:pt x="4417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3" name="Line 5"/>
            <p:cNvSpPr>
              <a:spLocks noChangeShapeType="1"/>
            </p:cNvSpPr>
            <p:nvPr/>
          </p:nvSpPr>
          <p:spPr bwMode="auto">
            <a:xfrm>
              <a:off x="0" y="1928"/>
              <a:ext cx="5232" cy="1"/>
            </a:xfrm>
            <a:prstGeom prst="line">
              <a:avLst/>
            </a:prstGeom>
            <a:noFill/>
            <a:ln w="50760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427163"/>
            <a:ext cx="8075613" cy="160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53163"/>
            <a:ext cx="289401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Font typeface="Arial Black" pitchFamily="34" charset="0"/>
              <a:buNone/>
              <a:tabLst>
                <a:tab pos="723900" algn="l"/>
                <a:tab pos="14478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9978E107-3704-4F96-B475-2E5CEBA794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Times New Roman" pitchFamily="18" charset="0"/>
          <a:ea typeface="+mj-ea"/>
          <a:cs typeface="Times New Roman" pitchFamily="18" charset="0"/>
        </a:defRPr>
      </a:lvl1pPr>
      <a:lvl2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2pPr>
      <a:lvl3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3pPr>
      <a:lvl4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4pPr>
      <a:lvl5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9pPr>
    </p:titleStyle>
    <p:bodyStyle>
      <a:lvl1pPr marL="341313" indent="-341313" algn="l" defTabSz="457200" rtl="0" fontAlgn="base">
        <a:spcBef>
          <a:spcPts val="800"/>
        </a:spcBef>
        <a:spcAft>
          <a:spcPct val="0"/>
        </a:spcAft>
        <a:buClr>
          <a:srgbClr val="996666"/>
        </a:buClr>
        <a:buSzPct val="80000"/>
        <a:buFont typeface="Wingdings" pitchFamily="2" charset="2"/>
        <a:buChar char=""/>
        <a:defRPr sz="3200">
          <a:solidFill>
            <a:srgbClr val="000000"/>
          </a:solidFill>
          <a:latin typeface="Cambria" pitchFamily="18" charset="0"/>
          <a:ea typeface="+mn-ea"/>
          <a:cs typeface="Times New Roman" pitchFamily="18" charset="0"/>
        </a:defRPr>
      </a:lvl1pPr>
      <a:lvl2pPr marL="741363" indent="-284163" algn="l" defTabSz="457200" rtl="0" fontAlgn="base">
        <a:spcBef>
          <a:spcPts val="700"/>
        </a:spcBef>
        <a:spcAft>
          <a:spcPct val="0"/>
        </a:spcAft>
        <a:buClr>
          <a:srgbClr val="CC9900"/>
        </a:buClr>
        <a:buSzPct val="70000"/>
        <a:buFont typeface="Wingdings" pitchFamily="2" charset="2"/>
        <a:buChar char=""/>
        <a:defRPr sz="2800">
          <a:solidFill>
            <a:srgbClr val="000000"/>
          </a:solidFill>
          <a:latin typeface="Cambria" pitchFamily="18" charset="0"/>
          <a:cs typeface="Times New Roman" pitchFamily="18" charset="0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65000"/>
        <a:buFont typeface="Wingdings" pitchFamily="2" charset="2"/>
        <a:buChar char=""/>
        <a:defRPr sz="2400">
          <a:solidFill>
            <a:srgbClr val="000000"/>
          </a:solidFill>
          <a:latin typeface="Cambria" pitchFamily="18" charset="0"/>
          <a:cs typeface="Times New Roman" pitchFamily="18" charset="0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6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>
                <a:solidFill>
                  <a:srgbClr val="FF0000"/>
                </a:solidFill>
              </a:rPr>
              <a:t>THE TECHNICAL COLLEGE OF LY TU TRONG</a:t>
            </a:r>
            <a:endParaRPr lang="en-US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098755" y="3581400"/>
            <a:ext cx="662940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41313" indent="-341313" algn="l" defTabSz="457200" rtl="0" fontAlgn="base">
              <a:spcBef>
                <a:spcPts val="8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457200" rtl="0" fontAlgn="base">
              <a:spcBef>
                <a:spcPts val="700"/>
              </a:spcBef>
              <a:spcAft>
                <a:spcPct val="0"/>
              </a:spcAft>
              <a:buClr>
                <a:srgbClr val="CC9900"/>
              </a:buClr>
              <a:buSzPct val="70000"/>
              <a:buFont typeface="Wingdings" pitchFamily="2" charset="2"/>
              <a:buChar char=""/>
              <a:defRPr sz="2800">
                <a:solidFill>
                  <a:srgbClr val="000000"/>
                </a:solidFill>
                <a:latin typeface="+mn-lt"/>
              </a:defRPr>
            </a:lvl2pPr>
            <a:lvl3pPr marL="1143000" indent="-228600" algn="l" defTabSz="457200" rtl="0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" pitchFamily="2" charset="2"/>
              <a:buChar char=""/>
              <a:defRPr sz="2400">
                <a:solidFill>
                  <a:srgbClr val="000000"/>
                </a:solidFill>
                <a:latin typeface="+mn-lt"/>
              </a:defRPr>
            </a:lvl3pPr>
            <a:lvl4pPr marL="1600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6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4pPr>
            <a:lvl5pPr marL="20574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5pPr>
            <a:lvl6pPr marL="25146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pPr marL="457200" lvl="1" indent="0" algn="ctr">
              <a:spcBef>
                <a:spcPts val="1000"/>
              </a:spcBef>
              <a:buFont typeface="Wingdings" pitchFamily="2" charset="2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6000" b="1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Faculty of IT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0"/>
            <a:ext cx="144780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98755" y="5919021"/>
            <a:ext cx="6629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41313" indent="-341313" algn="l" defTabSz="457200" rtl="0" fontAlgn="base">
              <a:spcBef>
                <a:spcPts val="8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457200" rtl="0" fontAlgn="base">
              <a:spcBef>
                <a:spcPts val="700"/>
              </a:spcBef>
              <a:spcAft>
                <a:spcPct val="0"/>
              </a:spcAft>
              <a:buClr>
                <a:srgbClr val="CC9900"/>
              </a:buClr>
              <a:buSzPct val="70000"/>
              <a:buFont typeface="Wingdings" pitchFamily="2" charset="2"/>
              <a:buChar char=""/>
              <a:defRPr sz="2800">
                <a:solidFill>
                  <a:srgbClr val="000000"/>
                </a:solidFill>
                <a:latin typeface="+mn-lt"/>
              </a:defRPr>
            </a:lvl2pPr>
            <a:lvl3pPr marL="1143000" indent="-228600" algn="l" defTabSz="457200" rtl="0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" pitchFamily="2" charset="2"/>
              <a:buChar char=""/>
              <a:defRPr sz="2400">
                <a:solidFill>
                  <a:srgbClr val="000000"/>
                </a:solidFill>
                <a:latin typeface="+mn-lt"/>
              </a:defRPr>
            </a:lvl3pPr>
            <a:lvl4pPr marL="1600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6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4pPr>
            <a:lvl5pPr marL="20574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5pPr>
            <a:lvl6pPr marL="25146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pPr marL="457200" lvl="1" indent="0" algn="ctr">
              <a:spcBef>
                <a:spcPts val="1000"/>
              </a:spcBef>
              <a:buFont typeface="Wingdings" pitchFamily="2" charset="2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2400" b="1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Ho Chi Minh City, September 2017</a:t>
            </a:r>
          </a:p>
        </p:txBody>
      </p:sp>
    </p:spTree>
    <p:extLst>
      <p:ext uri="{BB962C8B-B14F-4D97-AF65-F5344CB8AC3E}">
        <p14:creationId xmlns:p14="http://schemas.microsoft.com/office/powerpoint/2010/main" val="4103537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228600" y="1219200"/>
            <a:ext cx="8534400" cy="2232025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5000" b="1" smtClean="0">
                <a:solidFill>
                  <a:srgbClr val="FF0000"/>
                </a:solidFill>
              </a:rPr>
              <a:t>INTRODUCTION</a:t>
            </a:r>
            <a:endParaRPr lang="en-US" sz="5000" b="1">
              <a:solidFill>
                <a:srgbClr val="FF0000"/>
              </a:solidFill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914400" y="3429000"/>
            <a:ext cx="6629400" cy="15430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marL="457200" lvl="1" indent="0" algn="ctr">
              <a:spcBef>
                <a:spcPts val="1000"/>
              </a:spcBef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6000" b="1">
                <a:solidFill>
                  <a:srgbClr val="003399"/>
                </a:solidFill>
              </a:rPr>
              <a:t>Faculty of </a:t>
            </a:r>
            <a:r>
              <a:rPr lang="en-US" sz="6000" b="1" smtClean="0">
                <a:solidFill>
                  <a:srgbClr val="003399"/>
                </a:solidFill>
              </a:rPr>
              <a:t>IT</a:t>
            </a:r>
            <a:endParaRPr lang="en-US" sz="6000">
              <a:solidFill>
                <a:srgbClr val="003399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CONTENT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en-US" smtClean="0">
                <a:latin typeface="Cambria" pitchFamily="18" charset="0"/>
              </a:rPr>
              <a:t>The staffs</a:t>
            </a:r>
          </a:p>
          <a:p>
            <a:pPr>
              <a:buBlip>
                <a:blip r:embed="rId2"/>
              </a:buBlip>
            </a:pPr>
            <a:r>
              <a:rPr lang="en-US" smtClean="0">
                <a:latin typeface="Cambria" pitchFamily="18" charset="0"/>
              </a:rPr>
              <a:t>The departments</a:t>
            </a:r>
          </a:p>
          <a:p>
            <a:pPr>
              <a:buBlip>
                <a:blip r:embed="rId2"/>
              </a:buBlip>
            </a:pPr>
            <a:r>
              <a:rPr lang="en-US" smtClean="0">
                <a:latin typeface="Cambria" pitchFamily="18" charset="0"/>
              </a:rPr>
              <a:t>Facilities</a:t>
            </a:r>
          </a:p>
          <a:p>
            <a:pPr>
              <a:buBlip>
                <a:blip r:embed="rId2"/>
              </a:buBlip>
            </a:pPr>
            <a:r>
              <a:rPr lang="en-US" smtClean="0">
                <a:latin typeface="Cambria" pitchFamily="18" charset="0"/>
              </a:rPr>
              <a:t>Students</a:t>
            </a:r>
          </a:p>
          <a:p>
            <a:pPr>
              <a:buBlip>
                <a:blip r:embed="rId2"/>
              </a:buBlip>
            </a:pPr>
            <a:r>
              <a:rPr lang="en-US" smtClean="0">
                <a:latin typeface="Cambria" pitchFamily="18" charset="0"/>
              </a:rPr>
              <a:t>Majors</a:t>
            </a:r>
          </a:p>
          <a:p>
            <a:pPr>
              <a:buBlip>
                <a:blip r:embed="rId2"/>
              </a:buBlip>
            </a:pPr>
            <a:r>
              <a:rPr lang="en-US" smtClean="0">
                <a:latin typeface="Cambria" pitchFamily="18" charset="0"/>
              </a:rPr>
              <a:t>Output</a:t>
            </a:r>
          </a:p>
          <a:p>
            <a:pPr>
              <a:buBlip>
                <a:blip r:embed="rId2"/>
              </a:buBlip>
            </a:pPr>
            <a:r>
              <a:rPr lang="en-US" smtClean="0">
                <a:latin typeface="Cambria" pitchFamily="18" charset="0"/>
              </a:rPr>
              <a:t>Reward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013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STAFFS</a:t>
            </a:r>
            <a:endParaRPr lang="en-US"/>
          </a:p>
        </p:txBody>
      </p:sp>
      <p:pic>
        <p:nvPicPr>
          <p:cNvPr id="6" name="Picture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1" y="1447800"/>
            <a:ext cx="6222488" cy="4666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650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STAFFS</a:t>
            </a:r>
            <a:endParaRPr lang="en-US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1475800"/>
              </p:ext>
            </p:extLst>
          </p:nvPr>
        </p:nvGraphicFramePr>
        <p:xfrm>
          <a:off x="457200" y="2057400"/>
          <a:ext cx="7923212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803"/>
                <a:gridCol w="1980803"/>
                <a:gridCol w="1980803"/>
                <a:gridCol w="1980803"/>
              </a:tblGrid>
              <a:tr h="487680">
                <a:tc gridSpan="3">
                  <a:txBody>
                    <a:bodyPr/>
                    <a:lstStyle/>
                    <a:p>
                      <a:pPr algn="ctr"/>
                      <a:r>
                        <a:rPr lang="en-US" sz="36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Lecturers</a:t>
                      </a:r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Officer</a:t>
                      </a:r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76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Masters</a:t>
                      </a:r>
                      <a:endParaRPr lang="en-US" sz="32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Bachelors</a:t>
                      </a:r>
                      <a:endParaRPr lang="en-US" sz="32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Bachelors</a:t>
                      </a:r>
                      <a:endParaRPr lang="en-US" sz="32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latin typeface="Times New Roman" pitchFamily="18" charset="0"/>
                          <a:cs typeface="Times New Roman" pitchFamily="18" charset="0"/>
                        </a:rPr>
                        <a:t>Studying</a:t>
                      </a:r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2797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DEPARTMENT</a:t>
            </a:r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6829119"/>
              </p:ext>
            </p:extLst>
          </p:nvPr>
        </p:nvGraphicFramePr>
        <p:xfrm>
          <a:off x="609600" y="1447800"/>
          <a:ext cx="7923213" cy="4418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0139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REFERENCE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http://ltt.edu.vn/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47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84</Words>
  <Application>Microsoft Office PowerPoint</Application>
  <PresentationFormat>On-screen Show (4:3)</PresentationFormat>
  <Paragraphs>41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Default Design</vt:lpstr>
      <vt:lpstr>Default Design</vt:lpstr>
      <vt:lpstr>THE TECHNICAL COLLEGE OF LY TU TRONG</vt:lpstr>
      <vt:lpstr>INTRODUCTION</vt:lpstr>
      <vt:lpstr>CONTENT</vt:lpstr>
      <vt:lpstr>THE STAFFS</vt:lpstr>
      <vt:lpstr>THE STAFFS</vt:lpstr>
      <vt:lpstr>THE DEPARTMENT</vt:lpstr>
      <vt:lpstr>REFERENCE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Department of Computer Science</dc:title>
  <dc:creator>Curriculum Committee - CS Kent State</dc:creator>
  <cp:keywords>Recruitment</cp:keywords>
  <cp:lastModifiedBy>VuThiThaiLinh</cp:lastModifiedBy>
  <cp:revision>13</cp:revision>
  <dcterms:modified xsi:type="dcterms:W3CDTF">2017-09-03T16:40:41Z</dcterms:modified>
</cp:coreProperties>
</file>